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60" r:id="rId3"/>
    <p:sldId id="257" r:id="rId4"/>
    <p:sldId id="266" r:id="rId5"/>
    <p:sldId id="268" r:id="rId6"/>
    <p:sldId id="265" r:id="rId7"/>
    <p:sldId id="269" r:id="rId8"/>
    <p:sldId id="270" r:id="rId9"/>
    <p:sldId id="267" r:id="rId10"/>
    <p:sldId id="271" r:id="rId11"/>
    <p:sldId id="272" r:id="rId12"/>
    <p:sldId id="264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FC07EA5-0151-44E7-823F-CE0C3BA79D64}">
          <p14:sldIdLst>
            <p14:sldId id="256"/>
            <p14:sldId id="260"/>
            <p14:sldId id="257"/>
            <p14:sldId id="266"/>
            <p14:sldId id="268"/>
            <p14:sldId id="265"/>
            <p14:sldId id="269"/>
            <p14:sldId id="270"/>
            <p14:sldId id="267"/>
            <p14:sldId id="271"/>
            <p14:sldId id="272"/>
            <p14:sldId id="264"/>
          </p14:sldIdLst>
        </p14:section>
        <p14:section name="Раздел без заголовка" id="{A469D726-A7A5-4DF7-A670-D62580B6EA23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5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78" y="2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EE2054A5-0CC6-42C6-A23F-32FE9D6F656F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3A01420F-3123-41C2-A992-74E2209058B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6165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Титульный слайд. Изменять не надо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75264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698F9-4900-7005-1F05-AE3AF3B7E5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9A9013B9-ABA3-EA69-051B-8E1B864E74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3AFF4BF7-55CF-C702-E7CD-4571C41CE0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0F5761B-8307-8345-CE03-4D2E6332C8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07886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5C6370-0995-B050-C06B-42C303E8D5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4E0D99A3-83D3-6FC4-52FE-16390E6E00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15AD276C-BD07-EDAE-0C43-ABA0FFA1E3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17284E1-BAB2-7407-19CD-205152AE9F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09039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AEA6B2-2415-D388-F1F7-DB59F963D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A7D01CCE-3AB3-6797-158A-075AA6577F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2C642669-9049-4147-64AF-963F438D9D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названием выступления и ФИО оратора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2C7D771-8755-8C3A-B67F-800EEACEEE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46317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названием выступления и ФИО оратора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4072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33029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0415BA-C220-846B-4297-C3EFF81254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399B66A6-4907-A0E4-D0FC-72AD51FBAB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38064755-00F7-62F2-2F77-61196AA18E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8ECB3C1-0AFA-CFC2-CA5F-E04A07A317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52995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C8756-4686-F060-FCE5-156872507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CFC6DE70-A5D3-77D6-91AF-8814833E04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B7211E33-EB4F-89E1-453F-1177543177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9954EB6-2813-0FBD-2ECF-F64D9FA2FE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78173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9F4E14-3BEE-E5D3-441D-2210734312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75CF870F-DE97-9ACF-F7F2-E02CB980C1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7788A1EC-E0B0-7B04-7503-8DE3C7C0DB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6360BBB-51B4-2151-4939-6C43EFEF35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53668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62E073-E587-971E-5E4C-767AE4B7F0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AFD13F82-41FD-F84C-C23D-29E62C33DB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9990917F-25D1-0324-FF1C-5E975BEAEE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CA757AD-ECAA-70E5-1F30-86BC1BDF97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62732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5639FC-79C5-425A-5E92-B38B16CE5E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E114FC69-04D0-C097-881F-21E5C20F84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0C9FE759-50A3-63CB-2678-85166C477B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51D1848-FFBB-DAE7-47C6-79C4CE80FF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49814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12F5E9-5D72-CD40-C08C-3D6742F913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D789AF59-B505-983B-80FA-44D812F763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F9CA01C4-9B6A-02C3-BC18-3B6F08A2F8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A0A7E99-339A-762A-9E5F-9A675D4FF5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505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2DD82A-B6E6-5DC9-6772-0D0458F7B1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E090E9A-321C-6684-D41D-E52DA82F8B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Martian Mono" panose="020B0009020000000004" pitchFamily="49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D67C21-95D5-7D55-BAFD-0D63791C5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D77B07-D57D-9BF5-0B3A-DDF5910B0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04970F-4982-D543-AEF7-F97E6A379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5195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B5FA19-609B-D449-68B8-C9607B4E7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76BA776-54C7-5B43-D5DC-D334552CF6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589314-88B8-36C8-053E-0C726322D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D6DFC9-3500-54EB-45BC-A0628F982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7E1836-64C0-24D0-35C4-55B2F1469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8968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7964763-6979-C437-7602-F16D0AAF47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6296147-10A5-5C6D-BA47-9C6AF08B0B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62EDBC-E482-C067-FF24-C28321F3C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A90287-964F-59FE-3895-0BB3468C5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F134F3-239C-F6E2-E063-6EE1E7BE4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1461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A6753A-0363-2815-0EB1-481D1FA95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6B8969-6DEB-ACF0-ED57-68BC3B7EAC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4B6F1A-5C0B-E8A1-B8D5-EAFA6D9D3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B37BBC-954B-5A1D-7DB8-9A3E077E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A086D00-7D58-43D1-CAE6-DB4BD6FC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4481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526FD4-21CA-D41E-F00B-61736466C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BAC4161-73BE-0B26-496A-52262FC73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24325F-B21F-32F4-0C99-7CDB7AF19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DAF920-12A5-D9AB-436C-1A51ED4B5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39F7A1-0284-EC7A-7B7A-9D97A1EFD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0354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2BB04C-DC87-1764-203C-7669C1B67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66B15C-B09D-FF18-E278-8635F280AF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DED7BA0-6615-3935-8FA6-20D7F6BF2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7B1AC66-2121-CB51-EB90-2B8D39DE8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D43B8E4-77A8-7B43-8AAF-68015D464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0C635C-0228-8BDF-BE78-CA13166DF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9006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C92E88-5CF3-B717-A43D-0BD56AECF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814DC6-B722-A8D0-9E57-DEE73C3AF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CF02745-CD9E-1651-0A39-4DCA16859F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773AC85-2A47-E484-EF29-258055E1C2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B4A5EDA-FE27-1A50-C6B6-E60B7259A9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CE7D76E-B58A-988A-025D-E49B51453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7E8056F-0D82-0147-65F5-062CD65DA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CCF73D8-EFAF-7D97-C4A5-D30F05D0B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0974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713BFB-9AC3-C812-1547-EF8DEA585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F9F4858-C11C-901E-B4BB-F4B1CE8FB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4D6684A-ECA0-7B0C-BA45-537AC83AE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7539DA4-DB68-18D5-2AF1-E05975960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3319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AEE77A0-F29A-F2A8-D810-110D762A9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6ACDC2D-41A1-DEFD-1432-F58016C12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496578E-A594-98BB-E453-DD0CBB833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456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4B2961-9CB0-9538-1650-DE6C3D3E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8D77AB-D0BD-38CC-1BE7-CFFAC8CD2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Martian Mono" panose="020B0009020000000004" pitchFamily="49" charset="0"/>
              </a:defRPr>
            </a:lvl1pPr>
            <a:lvl2pPr>
              <a:defRPr sz="2800">
                <a:latin typeface="Martian Mono" panose="020B0009020000000004" pitchFamily="49" charset="0"/>
              </a:defRPr>
            </a:lvl2pPr>
            <a:lvl3pPr>
              <a:defRPr sz="2400">
                <a:latin typeface="Martian Mono" panose="020B0009020000000004" pitchFamily="49" charset="0"/>
              </a:defRPr>
            </a:lvl3pPr>
            <a:lvl4pPr>
              <a:defRPr sz="2000">
                <a:latin typeface="Martian Mono" panose="020B0009020000000004" pitchFamily="49" charset="0"/>
              </a:defRPr>
            </a:lvl4pPr>
            <a:lvl5pPr>
              <a:defRPr sz="2000">
                <a:latin typeface="Martian Mono" panose="020B0009020000000004" pitchFamily="49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9C53CCF-C172-52C9-3509-50AE523E5C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18D1514-AD8E-364C-077B-A8D8F46E7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8EF5B47-E0CF-00B2-B797-033BDFCBB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0ED54A-DE2F-AB4C-43AF-573575731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1187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522698-0F88-5658-65A8-86BB484EA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DD7C31F-1DF5-78A0-B90E-A92005BD04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Martian Mono" panose="020B0009020000000004" pitchFamily="49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B7163B2-E9E9-4A6F-94B2-9A4496026C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92E45A2-CBE0-2CF0-272C-9E901FD7C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152A5B-1A3D-924E-1C9F-05C88B464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78845EF-A621-B548-1061-5259D4939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2546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3D8B67-7A70-6BFC-9D12-42867ADB4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18E7DB0-BE9C-9805-85BE-FD45929917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48B221-378A-0F18-7A02-FAECA29A2A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0153EB-3A4A-B27E-96AD-AB22D5F0FE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5B9FBD-22B4-F592-9CFB-33241ACCBC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7779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artian Mono" panose="020B0009020000000004" pitchFamily="49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6577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A3009E-C9AF-948F-00E7-226C2DF934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2E7764AF-54C3-453E-037C-E972CADD05FC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234DCFCF-3369-F8F5-59D6-F369E4CFFE1E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A299AD42-A866-298F-2624-40643E7AFAF2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ABB64D0-6734-CC94-13D8-8C47DD3A747F}"/>
              </a:ext>
            </a:extLst>
          </p:cNvPr>
          <p:cNvSpPr txBox="1"/>
          <p:nvPr/>
        </p:nvSpPr>
        <p:spPr>
          <a:xfrm>
            <a:off x="481140" y="345175"/>
            <a:ext cx="4816207" cy="365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2400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Протокол № 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E0DF6A-A904-8083-CA40-4C68905416C8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 ExtraBold" panose="020B0009020000000004" pitchFamily="49" charset="0"/>
              </a:rPr>
              <a:t>01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1B0BFB7-D84D-E766-ED90-842E787812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140" y="1317448"/>
            <a:ext cx="1103472" cy="110347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8662466-89D9-A9B4-D4F5-2FC11EBA74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7581" y="1056284"/>
            <a:ext cx="8347766" cy="573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5884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3DFDBE-3C55-DF63-59D1-798A465CFE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22E4D10F-369A-29D1-DA9B-CF34ADA900ED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214D84A4-B469-A5D5-4317-E56EE531C44A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74FD6DBE-ED77-DE1C-66F3-F77737B7FC6C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2336FE35-97D4-237F-D2DE-CA49C62DDF13}"/>
              </a:ext>
            </a:extLst>
          </p:cNvPr>
          <p:cNvSpPr txBox="1"/>
          <p:nvPr/>
        </p:nvSpPr>
        <p:spPr>
          <a:xfrm>
            <a:off x="481140" y="345175"/>
            <a:ext cx="4816207" cy="365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2400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Протокол № 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CE4D9C-BE65-9512-1D9F-B30CE27F112F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 ExtraBold" panose="020B0009020000000004" pitchFamily="49" charset="0"/>
              </a:rPr>
              <a:t>01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B8EBD5B-3EF6-54C2-CFBE-70814B92DB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140" y="1317448"/>
            <a:ext cx="1103472" cy="110347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603B60F-AC98-85AE-F2B5-7748F2E145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3023" y="1056284"/>
            <a:ext cx="8057754" cy="5554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5928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8424C3-9291-2E15-7118-A4CC2C7380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2F7B7CD-B886-8D16-5825-7F3B4C4400E3}"/>
              </a:ext>
            </a:extLst>
          </p:cNvPr>
          <p:cNvSpPr txBox="1"/>
          <p:nvPr/>
        </p:nvSpPr>
        <p:spPr>
          <a:xfrm>
            <a:off x="1539553" y="1282045"/>
            <a:ext cx="8597245" cy="2116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 SemiBold" panose="020B0009020000000004" pitchFamily="49" charset="0"/>
                <a:ea typeface="+mn-ea"/>
                <a:cs typeface="+mn-cs"/>
              </a:rPr>
              <a:t>Результаты прохождения</a:t>
            </a:r>
          </a:p>
          <a:p>
            <a:pPr marL="0" marR="0" lvl="0" indent="0" algn="l" defTabSz="914400" rtl="0" eaLnBrk="1" fontAlgn="auto" latinLnBrk="0" hangingPunct="1">
              <a:lnSpc>
                <a:spcPts val="3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 SemiBold" panose="020B0009020000000004" pitchFamily="49" charset="0"/>
                <a:ea typeface="+mn-ea"/>
                <a:cs typeface="+mn-cs"/>
              </a:rPr>
              <a:t>итоговой аттестации обучающимися с нарушением интеллекта в 2025 году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rtian Mono SemiBold" panose="020B0009020000000004" pitchFamily="49" charset="0"/>
              <a:ea typeface="Moniqa Black" pitchFamily="2" charset="0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FE3658-4E90-1E8B-0E43-733B6D4F0873}"/>
              </a:ext>
            </a:extLst>
          </p:cNvPr>
          <p:cNvSpPr txBox="1"/>
          <p:nvPr/>
        </p:nvSpPr>
        <p:spPr>
          <a:xfrm>
            <a:off x="2159468" y="5486400"/>
            <a:ext cx="51646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Moniqa Black" pitchFamily="2" charset="0"/>
                <a:cs typeface="Times New Roman" panose="02020603050405020304" pitchFamily="18" charset="0"/>
              </a:rPr>
              <a:t>Светлана Леонидовна Чернышова,</a:t>
            </a:r>
          </a:p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Moniqa Black" pitchFamily="2" charset="0"/>
                <a:cs typeface="Times New Roman" panose="02020603050405020304" pitchFamily="18" charset="0"/>
              </a:rPr>
              <a:t>Зам. директора по УВР МКОУ «Специальная школа № 80»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C852B3D2-C8FD-4E46-666F-4164D5543803}"/>
              </a:ext>
            </a:extLst>
          </p:cNvPr>
          <p:cNvGrpSpPr/>
          <p:nvPr/>
        </p:nvGrpSpPr>
        <p:grpSpPr>
          <a:xfrm>
            <a:off x="1727653" y="5637456"/>
            <a:ext cx="213743" cy="274320"/>
            <a:chOff x="6015037" y="3333654"/>
            <a:chExt cx="159448" cy="190595"/>
          </a:xfrm>
          <a:solidFill>
            <a:schemeClr val="bg1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B87CE9CD-E5E4-193E-018D-FDD4060A24D1}"/>
                </a:ext>
              </a:extLst>
            </p:cNvPr>
            <p:cNvSpPr/>
            <p:nvPr/>
          </p:nvSpPr>
          <p:spPr>
            <a:xfrm>
              <a:off x="6015037" y="3447764"/>
              <a:ext cx="159448" cy="76485"/>
            </a:xfrm>
            <a:custGeom>
              <a:avLst/>
              <a:gdLst>
                <a:gd name="connsiteX0" fmla="*/ 159449 w 159448"/>
                <a:gd name="connsiteY0" fmla="*/ 69342 h 76485"/>
                <a:gd name="connsiteX1" fmla="*/ 157353 w 159448"/>
                <a:gd name="connsiteY1" fmla="*/ 74390 h 76485"/>
                <a:gd name="connsiteX2" fmla="*/ 152305 w 159448"/>
                <a:gd name="connsiteY2" fmla="*/ 76486 h 76485"/>
                <a:gd name="connsiteX3" fmla="*/ 7144 w 159448"/>
                <a:gd name="connsiteY3" fmla="*/ 76486 h 76485"/>
                <a:gd name="connsiteX4" fmla="*/ 2096 w 159448"/>
                <a:gd name="connsiteY4" fmla="*/ 74390 h 76485"/>
                <a:gd name="connsiteX5" fmla="*/ 0 w 159448"/>
                <a:gd name="connsiteY5" fmla="*/ 69342 h 76485"/>
                <a:gd name="connsiteX6" fmla="*/ 79724 w 159448"/>
                <a:gd name="connsiteY6" fmla="*/ 0 h 76485"/>
                <a:gd name="connsiteX7" fmla="*/ 159449 w 159448"/>
                <a:gd name="connsiteY7" fmla="*/ 69342 h 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76485">
                  <a:moveTo>
                    <a:pt x="159449" y="69342"/>
                  </a:moveTo>
                  <a:cubicBezTo>
                    <a:pt x="159449" y="71247"/>
                    <a:pt x="158687" y="73057"/>
                    <a:pt x="157353" y="74390"/>
                  </a:cubicBezTo>
                  <a:cubicBezTo>
                    <a:pt x="156019" y="75724"/>
                    <a:pt x="154210" y="76486"/>
                    <a:pt x="152305" y="76486"/>
                  </a:cubicBezTo>
                  <a:lnTo>
                    <a:pt x="7144" y="76486"/>
                  </a:lnTo>
                  <a:cubicBezTo>
                    <a:pt x="5239" y="76486"/>
                    <a:pt x="3429" y="75724"/>
                    <a:pt x="2096" y="74390"/>
                  </a:cubicBezTo>
                  <a:cubicBezTo>
                    <a:pt x="762" y="73057"/>
                    <a:pt x="0" y="71247"/>
                    <a:pt x="0" y="69342"/>
                  </a:cubicBezTo>
                  <a:cubicBezTo>
                    <a:pt x="0" y="30289"/>
                    <a:pt x="42863" y="0"/>
                    <a:pt x="79724" y="0"/>
                  </a:cubicBezTo>
                  <a:cubicBezTo>
                    <a:pt x="116586" y="0"/>
                    <a:pt x="159449" y="30289"/>
                    <a:pt x="159449" y="693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endParaRP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2104D812-5B5F-73E8-54AD-FF5C9338D82C}"/>
                </a:ext>
              </a:extLst>
            </p:cNvPr>
            <p:cNvSpPr/>
            <p:nvPr/>
          </p:nvSpPr>
          <p:spPr>
            <a:xfrm>
              <a:off x="6046201" y="3333654"/>
              <a:ext cx="97137" cy="97190"/>
            </a:xfrm>
            <a:custGeom>
              <a:avLst/>
              <a:gdLst>
                <a:gd name="connsiteX0" fmla="*/ 97137 w 97137"/>
                <a:gd name="connsiteY0" fmla="*/ 48768 h 97190"/>
                <a:gd name="connsiteX1" fmla="*/ 88946 w 97137"/>
                <a:gd name="connsiteY1" fmla="*/ 75724 h 97190"/>
                <a:gd name="connsiteX2" fmla="*/ 67134 w 97137"/>
                <a:gd name="connsiteY2" fmla="*/ 93536 h 97190"/>
                <a:gd name="connsiteX3" fmla="*/ 39035 w 97137"/>
                <a:gd name="connsiteY3" fmla="*/ 96298 h 97190"/>
                <a:gd name="connsiteX4" fmla="*/ 14175 w 97137"/>
                <a:gd name="connsiteY4" fmla="*/ 82963 h 97190"/>
                <a:gd name="connsiteX5" fmla="*/ 935 w 97137"/>
                <a:gd name="connsiteY5" fmla="*/ 58103 h 97190"/>
                <a:gd name="connsiteX6" fmla="*/ 3697 w 97137"/>
                <a:gd name="connsiteY6" fmla="*/ 30004 h 97190"/>
                <a:gd name="connsiteX7" fmla="*/ 21604 w 97137"/>
                <a:gd name="connsiteY7" fmla="*/ 8192 h 97190"/>
                <a:gd name="connsiteX8" fmla="*/ 48560 w 97137"/>
                <a:gd name="connsiteY8" fmla="*/ 0 h 97190"/>
                <a:gd name="connsiteX9" fmla="*/ 82945 w 97137"/>
                <a:gd name="connsiteY9" fmla="*/ 14288 h 97190"/>
                <a:gd name="connsiteX10" fmla="*/ 97137 w 97137"/>
                <a:gd name="connsiteY10" fmla="*/ 48673 h 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137" h="97190">
                  <a:moveTo>
                    <a:pt x="97137" y="48768"/>
                  </a:moveTo>
                  <a:cubicBezTo>
                    <a:pt x="97137" y="58388"/>
                    <a:pt x="94280" y="67723"/>
                    <a:pt x="88946" y="75724"/>
                  </a:cubicBezTo>
                  <a:cubicBezTo>
                    <a:pt x="83612" y="83725"/>
                    <a:pt x="75992" y="89916"/>
                    <a:pt x="67134" y="93536"/>
                  </a:cubicBezTo>
                  <a:cubicBezTo>
                    <a:pt x="58275" y="97155"/>
                    <a:pt x="48465" y="98108"/>
                    <a:pt x="39035" y="96298"/>
                  </a:cubicBezTo>
                  <a:cubicBezTo>
                    <a:pt x="29605" y="94393"/>
                    <a:pt x="20937" y="89821"/>
                    <a:pt x="14175" y="82963"/>
                  </a:cubicBezTo>
                  <a:cubicBezTo>
                    <a:pt x="7412" y="76200"/>
                    <a:pt x="2745" y="67532"/>
                    <a:pt x="935" y="58103"/>
                  </a:cubicBezTo>
                  <a:cubicBezTo>
                    <a:pt x="-970" y="48673"/>
                    <a:pt x="78" y="38957"/>
                    <a:pt x="3697" y="30004"/>
                  </a:cubicBezTo>
                  <a:cubicBezTo>
                    <a:pt x="7412" y="21146"/>
                    <a:pt x="13603" y="13526"/>
                    <a:pt x="21604" y="8192"/>
                  </a:cubicBezTo>
                  <a:cubicBezTo>
                    <a:pt x="29605" y="2858"/>
                    <a:pt x="38940" y="0"/>
                    <a:pt x="48560" y="0"/>
                  </a:cubicBezTo>
                  <a:cubicBezTo>
                    <a:pt x="61419" y="0"/>
                    <a:pt x="73801" y="5143"/>
                    <a:pt x="82945" y="14288"/>
                  </a:cubicBezTo>
                  <a:cubicBezTo>
                    <a:pt x="92089" y="23432"/>
                    <a:pt x="97137" y="35814"/>
                    <a:pt x="97137" y="48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2326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617D2D-FC08-7FE8-84F3-8134934EE6DA}"/>
              </a:ext>
            </a:extLst>
          </p:cNvPr>
          <p:cNvSpPr txBox="1"/>
          <p:nvPr/>
        </p:nvSpPr>
        <p:spPr>
          <a:xfrm>
            <a:off x="1539553" y="1282045"/>
            <a:ext cx="8597245" cy="2116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900"/>
              </a:lnSpc>
            </a:pPr>
            <a:r>
              <a:rPr lang="ru-RU" sz="4400" i="0" dirty="0">
                <a:solidFill>
                  <a:schemeClr val="bg1"/>
                </a:solidFill>
                <a:effectLst/>
                <a:latin typeface="Martian Mono SemiBold" panose="020B0009020000000004" pitchFamily="49" charset="0"/>
              </a:rPr>
              <a:t>Результаты прохождения</a:t>
            </a:r>
          </a:p>
          <a:p>
            <a:pPr>
              <a:lnSpc>
                <a:spcPts val="3900"/>
              </a:lnSpc>
            </a:pPr>
            <a:r>
              <a:rPr lang="ru-RU" sz="4400" i="0" dirty="0">
                <a:solidFill>
                  <a:schemeClr val="bg1"/>
                </a:solidFill>
                <a:effectLst/>
                <a:latin typeface="Martian Mono SemiBold" panose="020B0009020000000004" pitchFamily="49" charset="0"/>
              </a:rPr>
              <a:t>итоговой аттестации обучающимися с нарушением интеллекта в 2025 году</a:t>
            </a:r>
            <a:endParaRPr lang="ru-RU" sz="4400" dirty="0">
              <a:solidFill>
                <a:schemeClr val="bg1"/>
              </a:solidFill>
              <a:latin typeface="Martian Mono SemiBold" panose="020B0009020000000004" pitchFamily="49" charset="0"/>
              <a:ea typeface="Moniqa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5DACFC-5482-4E02-4FED-B1C6E80564B6}"/>
              </a:ext>
            </a:extLst>
          </p:cNvPr>
          <p:cNvSpPr txBox="1"/>
          <p:nvPr/>
        </p:nvSpPr>
        <p:spPr>
          <a:xfrm>
            <a:off x="2159468" y="5486400"/>
            <a:ext cx="51646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Moniqa Black" pitchFamily="2" charset="0"/>
                <a:cs typeface="Times New Roman" panose="02020603050405020304" pitchFamily="18" charset="0"/>
              </a:rPr>
              <a:t>Светлана Леонидовна Чернышова,</a:t>
            </a:r>
          </a:p>
          <a:p>
            <a:pPr>
              <a:lnSpc>
                <a:spcPts val="2000"/>
              </a:lnSpc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Moniqa Black" pitchFamily="2" charset="0"/>
                <a:cs typeface="Times New Roman" panose="02020603050405020304" pitchFamily="18" charset="0"/>
              </a:rPr>
              <a:t>Зам. директора по УВР МКОУ «Специальная школа № 80»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134E055-AA10-9318-67DA-DA2A47C5E805}"/>
              </a:ext>
            </a:extLst>
          </p:cNvPr>
          <p:cNvGrpSpPr/>
          <p:nvPr/>
        </p:nvGrpSpPr>
        <p:grpSpPr>
          <a:xfrm>
            <a:off x="1727653" y="5637456"/>
            <a:ext cx="213743" cy="274320"/>
            <a:chOff x="6015037" y="3333654"/>
            <a:chExt cx="159448" cy="190595"/>
          </a:xfrm>
          <a:solidFill>
            <a:schemeClr val="bg1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1BE8AF0D-7E75-39E7-FC1E-C02667EB0431}"/>
                </a:ext>
              </a:extLst>
            </p:cNvPr>
            <p:cNvSpPr/>
            <p:nvPr/>
          </p:nvSpPr>
          <p:spPr>
            <a:xfrm>
              <a:off x="6015037" y="3447764"/>
              <a:ext cx="159448" cy="76485"/>
            </a:xfrm>
            <a:custGeom>
              <a:avLst/>
              <a:gdLst>
                <a:gd name="connsiteX0" fmla="*/ 159449 w 159448"/>
                <a:gd name="connsiteY0" fmla="*/ 69342 h 76485"/>
                <a:gd name="connsiteX1" fmla="*/ 157353 w 159448"/>
                <a:gd name="connsiteY1" fmla="*/ 74390 h 76485"/>
                <a:gd name="connsiteX2" fmla="*/ 152305 w 159448"/>
                <a:gd name="connsiteY2" fmla="*/ 76486 h 76485"/>
                <a:gd name="connsiteX3" fmla="*/ 7144 w 159448"/>
                <a:gd name="connsiteY3" fmla="*/ 76486 h 76485"/>
                <a:gd name="connsiteX4" fmla="*/ 2096 w 159448"/>
                <a:gd name="connsiteY4" fmla="*/ 74390 h 76485"/>
                <a:gd name="connsiteX5" fmla="*/ 0 w 159448"/>
                <a:gd name="connsiteY5" fmla="*/ 69342 h 76485"/>
                <a:gd name="connsiteX6" fmla="*/ 79724 w 159448"/>
                <a:gd name="connsiteY6" fmla="*/ 0 h 76485"/>
                <a:gd name="connsiteX7" fmla="*/ 159449 w 159448"/>
                <a:gd name="connsiteY7" fmla="*/ 69342 h 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76485">
                  <a:moveTo>
                    <a:pt x="159449" y="69342"/>
                  </a:moveTo>
                  <a:cubicBezTo>
                    <a:pt x="159449" y="71247"/>
                    <a:pt x="158687" y="73057"/>
                    <a:pt x="157353" y="74390"/>
                  </a:cubicBezTo>
                  <a:cubicBezTo>
                    <a:pt x="156019" y="75724"/>
                    <a:pt x="154210" y="76486"/>
                    <a:pt x="152305" y="76486"/>
                  </a:cubicBezTo>
                  <a:lnTo>
                    <a:pt x="7144" y="76486"/>
                  </a:lnTo>
                  <a:cubicBezTo>
                    <a:pt x="5239" y="76486"/>
                    <a:pt x="3429" y="75724"/>
                    <a:pt x="2096" y="74390"/>
                  </a:cubicBezTo>
                  <a:cubicBezTo>
                    <a:pt x="762" y="73057"/>
                    <a:pt x="0" y="71247"/>
                    <a:pt x="0" y="69342"/>
                  </a:cubicBezTo>
                  <a:cubicBezTo>
                    <a:pt x="0" y="30289"/>
                    <a:pt x="42863" y="0"/>
                    <a:pt x="79724" y="0"/>
                  </a:cubicBezTo>
                  <a:cubicBezTo>
                    <a:pt x="116586" y="0"/>
                    <a:pt x="159449" y="30289"/>
                    <a:pt x="159449" y="693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BE45D1E2-F19B-DBEF-D4FC-A2F97BA34E3E}"/>
                </a:ext>
              </a:extLst>
            </p:cNvPr>
            <p:cNvSpPr/>
            <p:nvPr/>
          </p:nvSpPr>
          <p:spPr>
            <a:xfrm>
              <a:off x="6046201" y="3333654"/>
              <a:ext cx="97137" cy="97190"/>
            </a:xfrm>
            <a:custGeom>
              <a:avLst/>
              <a:gdLst>
                <a:gd name="connsiteX0" fmla="*/ 97137 w 97137"/>
                <a:gd name="connsiteY0" fmla="*/ 48768 h 97190"/>
                <a:gd name="connsiteX1" fmla="*/ 88946 w 97137"/>
                <a:gd name="connsiteY1" fmla="*/ 75724 h 97190"/>
                <a:gd name="connsiteX2" fmla="*/ 67134 w 97137"/>
                <a:gd name="connsiteY2" fmla="*/ 93536 h 97190"/>
                <a:gd name="connsiteX3" fmla="*/ 39035 w 97137"/>
                <a:gd name="connsiteY3" fmla="*/ 96298 h 97190"/>
                <a:gd name="connsiteX4" fmla="*/ 14175 w 97137"/>
                <a:gd name="connsiteY4" fmla="*/ 82963 h 97190"/>
                <a:gd name="connsiteX5" fmla="*/ 935 w 97137"/>
                <a:gd name="connsiteY5" fmla="*/ 58103 h 97190"/>
                <a:gd name="connsiteX6" fmla="*/ 3697 w 97137"/>
                <a:gd name="connsiteY6" fmla="*/ 30004 h 97190"/>
                <a:gd name="connsiteX7" fmla="*/ 21604 w 97137"/>
                <a:gd name="connsiteY7" fmla="*/ 8192 h 97190"/>
                <a:gd name="connsiteX8" fmla="*/ 48560 w 97137"/>
                <a:gd name="connsiteY8" fmla="*/ 0 h 97190"/>
                <a:gd name="connsiteX9" fmla="*/ 82945 w 97137"/>
                <a:gd name="connsiteY9" fmla="*/ 14288 h 97190"/>
                <a:gd name="connsiteX10" fmla="*/ 97137 w 97137"/>
                <a:gd name="connsiteY10" fmla="*/ 48673 h 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137" h="97190">
                  <a:moveTo>
                    <a:pt x="97137" y="48768"/>
                  </a:moveTo>
                  <a:cubicBezTo>
                    <a:pt x="97137" y="58388"/>
                    <a:pt x="94280" y="67723"/>
                    <a:pt x="88946" y="75724"/>
                  </a:cubicBezTo>
                  <a:cubicBezTo>
                    <a:pt x="83612" y="83725"/>
                    <a:pt x="75992" y="89916"/>
                    <a:pt x="67134" y="93536"/>
                  </a:cubicBezTo>
                  <a:cubicBezTo>
                    <a:pt x="58275" y="97155"/>
                    <a:pt x="48465" y="98108"/>
                    <a:pt x="39035" y="96298"/>
                  </a:cubicBezTo>
                  <a:cubicBezTo>
                    <a:pt x="29605" y="94393"/>
                    <a:pt x="20937" y="89821"/>
                    <a:pt x="14175" y="82963"/>
                  </a:cubicBezTo>
                  <a:cubicBezTo>
                    <a:pt x="7412" y="76200"/>
                    <a:pt x="2745" y="67532"/>
                    <a:pt x="935" y="58103"/>
                  </a:cubicBezTo>
                  <a:cubicBezTo>
                    <a:pt x="-970" y="48673"/>
                    <a:pt x="78" y="38957"/>
                    <a:pt x="3697" y="30004"/>
                  </a:cubicBezTo>
                  <a:cubicBezTo>
                    <a:pt x="7412" y="21146"/>
                    <a:pt x="13603" y="13526"/>
                    <a:pt x="21604" y="8192"/>
                  </a:cubicBezTo>
                  <a:cubicBezTo>
                    <a:pt x="29605" y="2858"/>
                    <a:pt x="38940" y="0"/>
                    <a:pt x="48560" y="0"/>
                  </a:cubicBezTo>
                  <a:cubicBezTo>
                    <a:pt x="61419" y="0"/>
                    <a:pt x="73801" y="5143"/>
                    <a:pt x="82945" y="14288"/>
                  </a:cubicBezTo>
                  <a:cubicBezTo>
                    <a:pt x="92089" y="23432"/>
                    <a:pt x="97137" y="35814"/>
                    <a:pt x="97137" y="48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2475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481140" y="345175"/>
            <a:ext cx="481620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2024-2025 учебный год: 9 А класс – 12 человек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C34970-4794-9DFD-AED4-D9736DF449C6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 ExtraBold" panose="020B0009020000000004" pitchFamily="49" charset="0"/>
              </a:rPr>
              <a:t>01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32EA71-6D0A-DD65-4F9B-A16105FF39FE}"/>
              </a:ext>
            </a:extLst>
          </p:cNvPr>
          <p:cNvSpPr txBox="1"/>
          <p:nvPr/>
        </p:nvSpPr>
        <p:spPr>
          <a:xfrm>
            <a:off x="1214202" y="1941803"/>
            <a:ext cx="374361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Те, кому когда-либо приходилось делать в квартире ремонт, наверное, обращали внимание на старые газеты, наклеенные под обоями. Как правило, пока все статьи не перечитаешь, ничего другого делать не можешь.</a:t>
            </a:r>
            <a:endParaRPr lang="ru-RU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CFBA1CE-ED48-D8F8-2C53-3B7F0FD65E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536" y="1485630"/>
            <a:ext cx="4697811" cy="469781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DD9A053-C6ED-00FD-775E-8E5243DB55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4088" y="1485630"/>
            <a:ext cx="4716102" cy="4716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799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0D0C1E7-200A-A277-672B-56301DA8ED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D1E9FAFD-7023-ADD6-7476-CE884E2FA9DA}"/>
              </a:ext>
            </a:extLst>
          </p:cNvPr>
          <p:cNvGrpSpPr/>
          <p:nvPr/>
        </p:nvGrpSpPr>
        <p:grpSpPr>
          <a:xfrm>
            <a:off x="0" y="-1178073"/>
            <a:ext cx="12192000" cy="2028108"/>
            <a:chOff x="0" y="-1178073"/>
            <a:chExt cx="12192000" cy="2028108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45EBB0EC-C19A-1F6E-EBA1-6E7DC33C67CD}"/>
                </a:ext>
              </a:extLst>
            </p:cNvPr>
            <p:cNvSpPr/>
            <p:nvPr/>
          </p:nvSpPr>
          <p:spPr>
            <a:xfrm>
              <a:off x="0" y="1"/>
              <a:ext cx="12192000" cy="1948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5EDB9E86-EF22-25F1-14CF-08287BB6C42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25F8F50-AF94-24EB-BD2A-28096A9F50D1}"/>
              </a:ext>
            </a:extLst>
          </p:cNvPr>
          <p:cNvSpPr txBox="1"/>
          <p:nvPr/>
        </p:nvSpPr>
        <p:spPr>
          <a:xfrm>
            <a:off x="481140" y="345175"/>
            <a:ext cx="481620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Заголовок слайда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D5ED309-2776-FFDC-9F69-15281E5B255E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 ExtraBold" panose="020B0009020000000004" pitchFamily="49" charset="0"/>
              </a:rPr>
              <a:t>01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A7E053DA-6D1C-B7C5-FDB2-2B5C1685CC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4028" y="920866"/>
            <a:ext cx="3786831" cy="528403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4AA9014-59CC-6EE2-94EF-C64B551D2B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905" y="859877"/>
            <a:ext cx="3430696" cy="540601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C666261-1FB7-0FEA-565B-2B937265C8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07811" y="920865"/>
            <a:ext cx="3647232" cy="528403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A44CD82-1E49-11AE-D512-28947BC9954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00545" y="161183"/>
            <a:ext cx="615749" cy="61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252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AAB037D-D1E8-815D-021D-7BDB8C6CF9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AB32EE26-AE84-E026-07BE-213FB3650D21}"/>
              </a:ext>
            </a:extLst>
          </p:cNvPr>
          <p:cNvGrpSpPr/>
          <p:nvPr/>
        </p:nvGrpSpPr>
        <p:grpSpPr>
          <a:xfrm>
            <a:off x="0" y="-1178073"/>
            <a:ext cx="12192000" cy="2028108"/>
            <a:chOff x="0" y="-1178073"/>
            <a:chExt cx="12192000" cy="2028108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C934DBC8-3FB1-7DDB-D304-1BDFA9729127}"/>
                </a:ext>
              </a:extLst>
            </p:cNvPr>
            <p:cNvSpPr/>
            <p:nvPr/>
          </p:nvSpPr>
          <p:spPr>
            <a:xfrm>
              <a:off x="0" y="1"/>
              <a:ext cx="12192000" cy="1948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D603DF3A-8B3F-D479-ED7D-A9A97298C695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97D7C53-BF71-2A1E-6788-73C7015977E7}"/>
              </a:ext>
            </a:extLst>
          </p:cNvPr>
          <p:cNvSpPr txBox="1"/>
          <p:nvPr/>
        </p:nvSpPr>
        <p:spPr>
          <a:xfrm>
            <a:off x="481140" y="345175"/>
            <a:ext cx="481620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Заголовок слайда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C0CFD3F-C540-763E-CC5E-60E6337F2E61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 ExtraBold" panose="020B0009020000000004" pitchFamily="49" charset="0"/>
              </a:rPr>
              <a:t>01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9540CDA-4F72-5648-E348-98023F679C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7853" y="486136"/>
            <a:ext cx="5420334" cy="618719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0E323CA-E7C4-DD57-7545-CFFC581C96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9167" y="553027"/>
            <a:ext cx="5216833" cy="6120307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1A87796-2AF5-DE43-C89F-6C1769F97C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530" y="795571"/>
            <a:ext cx="748415" cy="74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378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1268D09-D8D4-3223-D36B-5D5FB1283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5101E098-D850-D101-F8C6-18C6A876878D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C07D785-ED76-F62F-A667-9C2FE288E44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5DDD89CC-BFF3-F67B-F9BE-1859F3E3F24E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ADF480C-0DD5-9E22-D0B9-98E0256F5E47}"/>
              </a:ext>
            </a:extLst>
          </p:cNvPr>
          <p:cNvSpPr txBox="1"/>
          <p:nvPr/>
        </p:nvSpPr>
        <p:spPr>
          <a:xfrm>
            <a:off x="481140" y="345175"/>
            <a:ext cx="4816207" cy="365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2400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Протокол № 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BD9B468-9B8A-B1DE-8B72-BECCD83B330A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 ExtraBold" panose="020B0009020000000004" pitchFamily="49" charset="0"/>
              </a:rPr>
              <a:t>01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0751EF4-DFEC-A95B-CF4E-416C28F1A0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140" y="1317448"/>
            <a:ext cx="1103472" cy="110347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2682506-4A53-5F24-B561-F29B68559E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2806" y="972273"/>
            <a:ext cx="5018487" cy="5744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830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BEFA250-5316-50CC-A880-CF1BC75ECD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476D9057-E5E5-2A73-80CE-534A42DE24EE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BAE0E18F-FAE4-E6BD-4415-70AC59ED08C3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D59BF080-D68F-E975-6693-F48B0C35629A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270CD30-1D82-0153-CFFD-1B4F32C3DEA9}"/>
              </a:ext>
            </a:extLst>
          </p:cNvPr>
          <p:cNvSpPr txBox="1"/>
          <p:nvPr/>
        </p:nvSpPr>
        <p:spPr>
          <a:xfrm>
            <a:off x="481140" y="345175"/>
            <a:ext cx="4816207" cy="365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2400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Труд (технология)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ED3113-704C-A39B-49A1-EE0001445027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 ExtraBold" panose="020B0009020000000004" pitchFamily="49" charset="0"/>
              </a:rPr>
              <a:t>01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6B3197B-9ACC-7E56-3B5E-84FA91379A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2377169" y="1056284"/>
            <a:ext cx="5540552" cy="554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8292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B1E81D-F88A-0516-9CAF-122C2AA708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2F0B9F62-B6CC-C911-020B-1C7E90993C31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9B2579F8-B32B-E493-10AA-4C119E9ED9F6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5889AA0-7634-8006-B7FE-D008C82A41BB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4D9E681-4D43-B15B-51C2-6EE2194B2A7C}"/>
              </a:ext>
            </a:extLst>
          </p:cNvPr>
          <p:cNvSpPr txBox="1"/>
          <p:nvPr/>
        </p:nvSpPr>
        <p:spPr>
          <a:xfrm>
            <a:off x="481140" y="345175"/>
            <a:ext cx="4816207" cy="365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2400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Протокол № 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49944F-3FA9-4FED-1B40-7B91F19A976F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 ExtraBold" panose="020B0009020000000004" pitchFamily="49" charset="0"/>
              </a:rPr>
              <a:t>01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1817F5-7982-4671-C3BB-8C016B07B3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140" y="1317448"/>
            <a:ext cx="1103472" cy="110347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B826769-CB93-C694-B4AD-665AFBB0AA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38071" y="1118375"/>
            <a:ext cx="8044545" cy="5644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0398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8D0BA5-F0F8-E7DB-5385-9E2D99226E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050EFFB4-DF7E-94AB-0CA5-7801A0425542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DDF8E4A5-5321-5BA6-E180-C3A275FC04CA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8DEDE07B-1D1F-605A-AF4C-6B9C5757534C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85476918-3409-ADDE-2082-EB4C9577347B}"/>
              </a:ext>
            </a:extLst>
          </p:cNvPr>
          <p:cNvSpPr txBox="1"/>
          <p:nvPr/>
        </p:nvSpPr>
        <p:spPr>
          <a:xfrm>
            <a:off x="481140" y="345175"/>
            <a:ext cx="481620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Труд (технология) практическая часть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AE760E-ED14-9E01-2641-E70A8F882153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 ExtraBold" panose="020B0009020000000004" pitchFamily="49" charset="0"/>
              </a:rPr>
              <a:t>01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F13EEA3-B457-ADF7-1C53-63545E559E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077" y="1206319"/>
            <a:ext cx="4633923" cy="547366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11B1858-DC15-9AA7-8D38-C42A7A2294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5648" y="1206319"/>
            <a:ext cx="5348867" cy="5348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44090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249</Words>
  <Application>Microsoft Office PowerPoint</Application>
  <PresentationFormat>Широкоэкранный</PresentationFormat>
  <Paragraphs>51</Paragraphs>
  <Slides>12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Martian Mono</vt:lpstr>
      <vt:lpstr>Martian Mono ExtraBold</vt:lpstr>
      <vt:lpstr>Martian Mono SemiBold</vt:lpstr>
      <vt:lpstr>Times New Roman</vt:lpstr>
      <vt:lpstr>Ubuntu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Anton Nepocatykh</dc:creator>
  <cp:lastModifiedBy>Пользователь</cp:lastModifiedBy>
  <cp:revision>46</cp:revision>
  <dcterms:created xsi:type="dcterms:W3CDTF">2025-08-11T06:32:47Z</dcterms:created>
  <dcterms:modified xsi:type="dcterms:W3CDTF">2025-08-25T11:36:31Z</dcterms:modified>
</cp:coreProperties>
</file>